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37" y="83976"/>
            <a:ext cx="12017828" cy="669004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2400" b="1" dirty="0">
                <a:effectLst/>
              </a:rPr>
              <a:t>Characters:</a:t>
            </a:r>
            <a:r>
              <a:rPr lang="en-US" sz="2400" dirty="0">
                <a:effectLst/>
              </a:rPr>
              <a:t>  who’s who (the students will have to identify which character goes into one of 3 different categories- Capulet, Montague, Neutral)</a:t>
            </a:r>
          </a:p>
          <a:p>
            <a:pPr algn="l"/>
            <a:r>
              <a:rPr lang="en-US" sz="2400" b="1" dirty="0">
                <a:effectLst/>
              </a:rPr>
              <a:t>Plot:</a:t>
            </a:r>
            <a:r>
              <a:rPr lang="en-US" sz="2400" dirty="0">
                <a:effectLst/>
              </a:rPr>
              <a:t>  basic recall questions of the major conflicts throughout the play</a:t>
            </a:r>
          </a:p>
          <a:p>
            <a:pPr algn="l"/>
            <a:r>
              <a:rPr lang="en-US" sz="2400" b="1" dirty="0">
                <a:effectLst/>
              </a:rPr>
              <a:t>Literary Elements:</a:t>
            </a:r>
            <a:r>
              <a:rPr lang="en-US" sz="2400" dirty="0">
                <a:effectLst/>
              </a:rPr>
              <a:t> we have discussed these extensively and the student should be able to recognize/define: similes, metaphors, personification, aside, soliloquy, monologue  (they should also recognize from previous units: imagery, dramatic irony, situational irony)</a:t>
            </a:r>
          </a:p>
          <a:p>
            <a:pPr algn="l"/>
            <a:r>
              <a:rPr lang="en-US" sz="2400" b="1" dirty="0">
                <a:effectLst/>
              </a:rPr>
              <a:t>Dialogue:  </a:t>
            </a:r>
            <a:r>
              <a:rPr lang="en-US" sz="2400" dirty="0">
                <a:effectLst/>
              </a:rPr>
              <a:t>Identify the speaker (quotes will be taken from the MAIN characters: Romeo, Juliet, Friar Lawrence, Nurse, Lord Capulet, Mercutio, Tybalt)</a:t>
            </a:r>
          </a:p>
          <a:p>
            <a:pPr algn="l"/>
            <a:r>
              <a:rPr lang="en-US" sz="2400" dirty="0">
                <a:effectLst/>
              </a:rPr>
              <a:t> </a:t>
            </a:r>
          </a:p>
          <a:p>
            <a:pPr algn="l"/>
            <a:r>
              <a:rPr lang="en-US" sz="2400" b="1" dirty="0">
                <a:effectLst/>
              </a:rPr>
              <a:t>Essay:</a:t>
            </a:r>
            <a:r>
              <a:rPr lang="en-US" sz="2400" dirty="0">
                <a:effectLst/>
              </a:rPr>
              <a:t> I have given the students the prompt, “Who is </a:t>
            </a:r>
            <a:r>
              <a:rPr lang="en-US" sz="2400" i="1" dirty="0">
                <a:effectLst/>
              </a:rPr>
              <a:t>the most</a:t>
            </a:r>
            <a:r>
              <a:rPr lang="en-US" sz="2400" dirty="0">
                <a:effectLst/>
              </a:rPr>
              <a:t> blameworthy for the deaths of Romeo and Juliet?”.  I have advised the students to either prewrite OR write the whole persuasive essay at home over the weekend.  </a:t>
            </a:r>
          </a:p>
          <a:p>
            <a:pPr algn="l"/>
            <a:r>
              <a:rPr lang="en-US" sz="2400" dirty="0">
                <a:effectLst/>
              </a:rPr>
              <a:t>-We have spent 2 days talking about persuasive writing strategies (appealing to logos, pathos, ethos).  </a:t>
            </a:r>
          </a:p>
          <a:p>
            <a:pPr algn="l"/>
            <a:r>
              <a:rPr lang="en-US" sz="2400" dirty="0">
                <a:effectLst/>
              </a:rPr>
              <a:t>- should have class notes where he and his group ranked 5 characters and provided arguments proving their guilt in a logical manner, emotional manner, and an ethical manner.  </a:t>
            </a:r>
          </a:p>
          <a:p>
            <a:pPr algn="l"/>
            <a:r>
              <a:rPr lang="en-US" sz="2400" dirty="0">
                <a:effectLst/>
              </a:rPr>
              <a:t>This essay should:</a:t>
            </a:r>
          </a:p>
          <a:p>
            <a:pPr algn="l"/>
            <a:r>
              <a:rPr lang="en-US" sz="2400" dirty="0">
                <a:effectLst/>
              </a:rPr>
              <a:t>                -Contain an introductory paragraph explaining the background of any/all necessary characters and/or events that the essay will rely upon</a:t>
            </a:r>
          </a:p>
          <a:p>
            <a:pPr algn="l"/>
            <a:r>
              <a:rPr lang="en-US" sz="2400" dirty="0">
                <a:effectLst/>
              </a:rPr>
              <a:t>                -In the introduction should be a thesis ( “ ____________” deserves the most blame for R&amp;J’s deaths because of _____________” (2 arguments appealing to logic/emotion/ethics).</a:t>
            </a:r>
          </a:p>
          <a:p>
            <a:pPr algn="l"/>
            <a:r>
              <a:rPr lang="en-US" sz="2400" dirty="0">
                <a:effectLst/>
              </a:rPr>
              <a:t>                - 2 body paragraphs explaining/justifying particular actions/circumstances that serve as evidence of guilt</a:t>
            </a:r>
          </a:p>
          <a:p>
            <a:pPr algn="l"/>
            <a:r>
              <a:rPr lang="en-US" sz="2400" dirty="0">
                <a:effectLst/>
              </a:rPr>
              <a:t>                -1 body paragraph that introduces a COUNTERARGUMENT (creating a hypothetical argument and disproving it)</a:t>
            </a:r>
          </a:p>
          <a:p>
            <a:pPr algn="l"/>
            <a:r>
              <a:rPr lang="en-US" sz="2400" dirty="0">
                <a:effectLst/>
              </a:rPr>
              <a:t>                -Conclusion.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503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0</TotalTime>
  <Words>2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Mesh</vt:lpstr>
      <vt:lpstr>PowerPoint Presentation</vt:lpstr>
    </vt:vector>
  </TitlesOfParts>
  <Company>Wayne Local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Stubbs</dc:creator>
  <cp:lastModifiedBy>Jon Stubbs</cp:lastModifiedBy>
  <cp:revision>1</cp:revision>
  <dcterms:created xsi:type="dcterms:W3CDTF">2016-03-11T12:30:40Z</dcterms:created>
  <dcterms:modified xsi:type="dcterms:W3CDTF">2016-03-11T12:31:21Z</dcterms:modified>
</cp:coreProperties>
</file>