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D25A-B901-4C80-A747-FD173937E6C4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C0DF-7ED4-4920-A81A-D95784A55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0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D25A-B901-4C80-A747-FD173937E6C4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C0DF-7ED4-4920-A81A-D95784A55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9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D25A-B901-4C80-A747-FD173937E6C4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C0DF-7ED4-4920-A81A-D95784A55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1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D25A-B901-4C80-A747-FD173937E6C4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C0DF-7ED4-4920-A81A-D95784A55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1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D25A-B901-4C80-A747-FD173937E6C4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C0DF-7ED4-4920-A81A-D95784A55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8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D25A-B901-4C80-A747-FD173937E6C4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C0DF-7ED4-4920-A81A-D95784A55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D25A-B901-4C80-A747-FD173937E6C4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C0DF-7ED4-4920-A81A-D95784A55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9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D25A-B901-4C80-A747-FD173937E6C4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C0DF-7ED4-4920-A81A-D95784A55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8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D25A-B901-4C80-A747-FD173937E6C4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C0DF-7ED4-4920-A81A-D95784A55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D25A-B901-4C80-A747-FD173937E6C4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C0DF-7ED4-4920-A81A-D95784A55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7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D25A-B901-4C80-A747-FD173937E6C4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C0DF-7ED4-4920-A81A-D95784A55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1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FD25A-B901-4C80-A747-FD173937E6C4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9C0DF-7ED4-4920-A81A-D95784A55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9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914400"/>
            <a:r>
              <a:rPr lang="en-US" dirty="0"/>
              <a:t>ESSAY:  In an essay, describe the relationship among Juliet, her mother, Lady Capulet and the Nurse as the relationship is revealed in the dialogue of ACT I sc. iii.  How does the Nurse behave towards Juliet; towards Lady Capulet; how does Juliet respond to her mother and to the Nurse?  Which character seems most enthusiastic about Juliet’s possible marriage?  What level of formality exists among the three?  Cite details.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61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Wayne Local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Stubbs</dc:creator>
  <cp:lastModifiedBy>Jon Stubbs</cp:lastModifiedBy>
  <cp:revision>1</cp:revision>
  <dcterms:created xsi:type="dcterms:W3CDTF">2015-02-09T17:51:41Z</dcterms:created>
  <dcterms:modified xsi:type="dcterms:W3CDTF">2015-02-09T17:52:07Z</dcterms:modified>
</cp:coreProperties>
</file>