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34" d="100"/>
          <a:sy n="34" d="100"/>
        </p:scale>
        <p:origin x="24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dirty="0"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dirty="0"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dirty="0"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dirty="0"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dirty="0"/>
              <a:t>2/26/2015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dirty="0"/>
              <a:t>2/26/2015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2/26/2015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t>2/26/2015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dirty="0"/>
              <a:t>2/26/2015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dirty="0"/>
              <a:t>2/26/2015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9806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716000" cy="85725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2252546"/>
            <a:ext cx="9418320" cy="423969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0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76876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ACT III: </a:t>
            </a:r>
            <a:r>
              <a:rPr lang="en-US" sz="3100" dirty="0" smtClean="0"/>
              <a:t>Reading Check/Literary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166" y="1717288"/>
            <a:ext cx="11106614" cy="4830708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Reading Check:  Why does Benvolio want to get off the street?  </a:t>
            </a:r>
          </a:p>
          <a:p>
            <a:pPr marL="457200" indent="-457200">
              <a:buAutoNum type="arabicPeriod"/>
            </a:pPr>
            <a:r>
              <a:rPr lang="en-US" dirty="0" smtClean="0"/>
              <a:t>Analysis:  How does the dialogue between Mercutio and Tybalt  set the two as foils?  </a:t>
            </a:r>
          </a:p>
          <a:p>
            <a:pPr marL="457200" indent="-457200">
              <a:buAutoNum type="arabicPeriod"/>
            </a:pPr>
            <a:r>
              <a:rPr lang="en-US" dirty="0" smtClean="0"/>
              <a:t>Analysis:  Explain how all three characters (Tybalt, Mercutio, Romeo</a:t>
            </a:r>
            <a:r>
              <a:rPr lang="en-US" dirty="0"/>
              <a:t>)</a:t>
            </a:r>
            <a:r>
              <a:rPr lang="en-US" dirty="0" smtClean="0"/>
              <a:t> are acting on incomplete knowledge and false assumptions during the confrontation.  In what ways is dramatic irony present during this scene?</a:t>
            </a:r>
          </a:p>
          <a:p>
            <a:pPr marL="457200" indent="-457200">
              <a:buAutoNum type="arabicPeriod"/>
            </a:pPr>
            <a:r>
              <a:rPr lang="en-US" dirty="0" smtClean="0"/>
              <a:t>Reading Check: What is the outcome of the duel between Tybalt and Mercutio?  Explain the events that lead to this outcome.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61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117</TotalTime>
  <Words>96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Schoolbook</vt:lpstr>
      <vt:lpstr>Wingdings 2</vt:lpstr>
      <vt:lpstr>View</vt:lpstr>
      <vt:lpstr>PowerPoint Presentation</vt:lpstr>
      <vt:lpstr>ACT III: Reading Check/Literary Analysis</vt:lpstr>
    </vt:vector>
  </TitlesOfParts>
  <Company>Wayne Local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Stubbs</dc:creator>
  <cp:lastModifiedBy>Jon Stubbs</cp:lastModifiedBy>
  <cp:revision>4</cp:revision>
  <dcterms:created xsi:type="dcterms:W3CDTF">2015-02-26T13:02:04Z</dcterms:created>
  <dcterms:modified xsi:type="dcterms:W3CDTF">2015-02-26T14:59:41Z</dcterms:modified>
</cp:coreProperties>
</file>