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8942" y="208897"/>
            <a:ext cx="11811896" cy="754025"/>
          </a:xfrm>
        </p:spPr>
        <p:txBody>
          <a:bodyPr/>
          <a:lstStyle/>
          <a:p>
            <a:pPr algn="ctr"/>
            <a:r>
              <a:rPr lang="en-US" dirty="0" smtClean="0"/>
              <a:t>Romeo and Juliet ACT I, scene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6518" y="1473798"/>
            <a:ext cx="1143537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sz="2400" dirty="0"/>
              <a:t>. In speaking to Benvolio, Romeo uses </a:t>
            </a:r>
            <a:r>
              <a:rPr lang="en-US" sz="2400" dirty="0" err="1"/>
              <a:t>oxymorons</a:t>
            </a:r>
            <a:r>
              <a:rPr lang="en-US" sz="2400" dirty="0"/>
              <a:t> (opposites paired in a phrase). List all</a:t>
            </a:r>
          </a:p>
          <a:p>
            <a:r>
              <a:rPr lang="en-US" sz="2400" dirty="0"/>
              <a:t>the </a:t>
            </a:r>
            <a:r>
              <a:rPr lang="en-US" sz="2400" dirty="0" err="1"/>
              <a:t>oxymorons</a:t>
            </a:r>
            <a:r>
              <a:rPr lang="en-US" sz="2400" dirty="0"/>
              <a:t> you find in his speech (lines 174-180).</a:t>
            </a:r>
          </a:p>
          <a:p>
            <a:r>
              <a:rPr lang="en-US" sz="2400" dirty="0" smtClean="0"/>
              <a:t>	a</a:t>
            </a:r>
            <a:r>
              <a:rPr lang="en-US" sz="2400" dirty="0"/>
              <a:t>. Why would Romeo use </a:t>
            </a:r>
            <a:r>
              <a:rPr lang="en-US" sz="2400" dirty="0" err="1"/>
              <a:t>oxymorons</a:t>
            </a:r>
            <a:r>
              <a:rPr lang="en-US" sz="2400" dirty="0"/>
              <a:t> to describe his feelings about unrequited</a:t>
            </a:r>
          </a:p>
          <a:p>
            <a:r>
              <a:rPr lang="en-US" sz="2400" dirty="0" smtClean="0"/>
              <a:t>	(</a:t>
            </a:r>
            <a:r>
              <a:rPr lang="en-US" sz="2400" dirty="0"/>
              <a:t>unreturned) love?</a:t>
            </a:r>
          </a:p>
          <a:p>
            <a:r>
              <a:rPr lang="en-US" sz="2400" dirty="0" smtClean="0"/>
              <a:t>	b</a:t>
            </a:r>
            <a:r>
              <a:rPr lang="en-US" sz="2400" dirty="0"/>
              <a:t>. Is love ever the way Romeo says it is? Why or why not?</a:t>
            </a:r>
          </a:p>
          <a:p>
            <a:r>
              <a:rPr lang="en-US" sz="2400" dirty="0" smtClean="0"/>
              <a:t>	c</a:t>
            </a:r>
            <a:r>
              <a:rPr lang="en-US" sz="2400" dirty="0"/>
              <a:t>. Create your own oxymoron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6. Romeo also uses a lot of metaphors in speaking about love (lines 188-192). List the six</a:t>
            </a:r>
          </a:p>
          <a:p>
            <a:r>
              <a:rPr lang="en-US" sz="2400" dirty="0"/>
              <a:t>things he compares love to. What is Romeo’s attitude towards love?</a:t>
            </a:r>
          </a:p>
          <a:p>
            <a:r>
              <a:rPr lang="en-US" sz="2400" dirty="0" smtClean="0"/>
              <a:t>	a</a:t>
            </a:r>
            <a:r>
              <a:rPr lang="en-US" sz="2400" dirty="0"/>
              <a:t>. Which metaphor do you believe best describes love? Why?</a:t>
            </a:r>
          </a:p>
          <a:p>
            <a:r>
              <a:rPr lang="en-US" sz="2400" dirty="0" smtClean="0"/>
              <a:t>	b</a:t>
            </a:r>
            <a:r>
              <a:rPr lang="en-US" sz="2400" dirty="0"/>
              <a:t>. To what unlike person, place or thing would you compare love? Why? Write two</a:t>
            </a:r>
          </a:p>
          <a:p>
            <a:r>
              <a:rPr lang="en-US" sz="2400" dirty="0" smtClean="0"/>
              <a:t>	metaphors </a:t>
            </a:r>
            <a:r>
              <a:rPr lang="en-US" sz="2400" dirty="0"/>
              <a:t>of your own</a:t>
            </a:r>
          </a:p>
        </p:txBody>
      </p:sp>
    </p:spTree>
    <p:extLst>
      <p:ext uri="{BB962C8B-B14F-4D97-AF65-F5344CB8AC3E}">
        <p14:creationId xmlns:p14="http://schemas.microsoft.com/office/powerpoint/2010/main" val="798507734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15</TotalTime>
  <Words>38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Wayne Local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Stubbs</dc:creator>
  <cp:lastModifiedBy>Jon Stubbs</cp:lastModifiedBy>
  <cp:revision>2</cp:revision>
  <dcterms:created xsi:type="dcterms:W3CDTF">2015-02-04T19:17:51Z</dcterms:created>
  <dcterms:modified xsi:type="dcterms:W3CDTF">2015-02-04T19:33:12Z</dcterms:modified>
</cp:coreProperties>
</file>